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av" ContentType="audio/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media/audio2.wav" ContentType="audio/x-wav"/>
  <Override PartName="/ppt/media/audio3.wav" ContentType="audio/x-wav"/>
  <Override PartName="/ppt/media/audio4.wav" ContentType="audio/x-wav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300" r:id="rId2"/>
    <p:sldId id="386" r:id="rId3"/>
    <p:sldId id="373" r:id="rId4"/>
    <p:sldId id="382" r:id="rId5"/>
    <p:sldId id="375" r:id="rId6"/>
    <p:sldId id="388" r:id="rId7"/>
    <p:sldId id="372" r:id="rId8"/>
    <p:sldId id="369" r:id="rId9"/>
    <p:sldId id="360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00"/>
    <a:srgbClr val="CCFFCC"/>
    <a:srgbClr val="B2B2B2"/>
    <a:srgbClr val="CCFFFF"/>
    <a:srgbClr val="99FF99"/>
    <a:srgbClr val="FFCC99"/>
    <a:srgbClr val="FFCCFF"/>
    <a:srgbClr val="FFFF00"/>
    <a:srgbClr val="FF0000"/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439" autoAdjust="0"/>
    <p:restoredTop sz="94660"/>
  </p:normalViewPr>
  <p:slideViewPr>
    <p:cSldViewPr>
      <p:cViewPr varScale="1">
        <p:scale>
          <a:sx n="108" d="100"/>
          <a:sy n="108" d="100"/>
        </p:scale>
        <p:origin x="1302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CFF991-75BA-47CE-84AD-65A14D3A714E}" type="datetimeFigureOut">
              <a:rPr lang="ru-RU" smtClean="0"/>
              <a:t>13.01.2026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FC32AB-8FBF-4813-AA8C-FF75C1DF19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4212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3AF0D-4599-43C8-B642-5D1A516FBB6B}" type="datetimeFigureOut">
              <a:rPr lang="ru-RU" smtClean="0"/>
              <a:t>13.01.2026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0FEAE-A31F-4B39-AD71-3A6AE6EA66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2181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>
            <p:snd r:embed="rId1" name="для игры кто спрятался (online-audio-converter.com) 00_00_00-00_01_21.wav"/>
          </p:stSnd>
        </p:sndAc>
      </p:transition>
    </mc:Choice>
    <mc:Fallback xmlns="">
      <p:transition spd="slow" advClick="0">
        <p:sndAc>
          <p:stSnd>
            <p:snd r:embed="rId3" name="для игры кто спрятался (online-audio-converter.com) 00_00_00-00_01_21.wav"/>
          </p:stSnd>
        </p:sndAc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3AF0D-4599-43C8-B642-5D1A516FBB6B}" type="datetimeFigureOut">
              <a:rPr lang="ru-RU" smtClean="0"/>
              <a:t>13.01.2026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0FEAE-A31F-4B39-AD71-3A6AE6EA66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8227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>
            <p:snd r:embed="rId1" name="для игры кто спрятался (online-audio-converter.com) 00_00_00-00_01_21.wav"/>
          </p:stSnd>
        </p:sndAc>
      </p:transition>
    </mc:Choice>
    <mc:Fallback xmlns="">
      <p:transition spd="slow" advClick="0">
        <p:sndAc>
          <p:stSnd>
            <p:snd r:embed="rId3" name="для игры кто спрятался (online-audio-converter.com) 00_00_00-00_01_21.wav"/>
          </p:stSnd>
        </p:sndAc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3AF0D-4599-43C8-B642-5D1A516FBB6B}" type="datetimeFigureOut">
              <a:rPr lang="ru-RU" smtClean="0"/>
              <a:t>13.01.2026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0FEAE-A31F-4B39-AD71-3A6AE6EA66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401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>
            <p:snd r:embed="rId1" name="для игры кто спрятался (online-audio-converter.com) 00_00_00-00_01_21.wav"/>
          </p:stSnd>
        </p:sndAc>
      </p:transition>
    </mc:Choice>
    <mc:Fallback xmlns="">
      <p:transition spd="slow" advClick="0">
        <p:sndAc>
          <p:stSnd>
            <p:snd r:embed="rId3" name="для игры кто спрятался (online-audio-converter.com) 00_00_00-00_01_21.wav"/>
          </p:stSnd>
        </p:sndAc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3AF0D-4599-43C8-B642-5D1A516FBB6B}" type="datetimeFigureOut">
              <a:rPr lang="ru-RU" smtClean="0"/>
              <a:t>13.01.2026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0FEAE-A31F-4B39-AD71-3A6AE6EA66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8779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>
            <p:snd r:embed="rId1" name="для игры кто спрятался (online-audio-converter.com) 00_00_00-00_01_21.wav"/>
          </p:stSnd>
        </p:sndAc>
      </p:transition>
    </mc:Choice>
    <mc:Fallback xmlns="">
      <p:transition spd="slow" advClick="0">
        <p:sndAc>
          <p:stSnd>
            <p:snd r:embed="rId3" name="для игры кто спрятался (online-audio-converter.com) 00_00_00-00_01_21.wav"/>
          </p:stSnd>
        </p:sndAc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3AF0D-4599-43C8-B642-5D1A516FBB6B}" type="datetimeFigureOut">
              <a:rPr lang="ru-RU" smtClean="0"/>
              <a:t>13.01.2026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0FEAE-A31F-4B39-AD71-3A6AE6EA66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3092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>
            <p:snd r:embed="rId1" name="для игры кто спрятался (online-audio-converter.com) 00_00_00-00_01_21.wav"/>
          </p:stSnd>
        </p:sndAc>
      </p:transition>
    </mc:Choice>
    <mc:Fallback xmlns="">
      <p:transition spd="slow" advClick="0">
        <p:sndAc>
          <p:stSnd>
            <p:snd r:embed="rId3" name="для игры кто спрятался (online-audio-converter.com) 00_00_00-00_01_21.wav"/>
          </p:stSnd>
        </p:sndAc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3AF0D-4599-43C8-B642-5D1A516FBB6B}" type="datetimeFigureOut">
              <a:rPr lang="ru-RU" smtClean="0"/>
              <a:t>13.01.2026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0FEAE-A31F-4B39-AD71-3A6AE6EA66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1257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>
            <p:snd r:embed="rId1" name="для игры кто спрятался (online-audio-converter.com) 00_00_00-00_01_21.wav"/>
          </p:stSnd>
        </p:sndAc>
      </p:transition>
    </mc:Choice>
    <mc:Fallback xmlns="">
      <p:transition spd="slow" advClick="0">
        <p:sndAc>
          <p:stSnd>
            <p:snd r:embed="rId3" name="для игры кто спрятался (online-audio-converter.com) 00_00_00-00_01_21.wav"/>
          </p:stSnd>
        </p:sndAc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3AF0D-4599-43C8-B642-5D1A516FBB6B}" type="datetimeFigureOut">
              <a:rPr lang="ru-RU" smtClean="0"/>
              <a:t>13.01.2026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0FEAE-A31F-4B39-AD71-3A6AE6EA66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9147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>
            <p:snd r:embed="rId1" name="для игры кто спрятался (online-audio-converter.com) 00_00_00-00_01_21.wav"/>
          </p:stSnd>
        </p:sndAc>
      </p:transition>
    </mc:Choice>
    <mc:Fallback xmlns="">
      <p:transition spd="slow" advClick="0">
        <p:sndAc>
          <p:stSnd>
            <p:snd r:embed="rId3" name="для игры кто спрятался (online-audio-converter.com) 00_00_00-00_01_21.wav"/>
          </p:stSnd>
        </p:sndAc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3AF0D-4599-43C8-B642-5D1A516FBB6B}" type="datetimeFigureOut">
              <a:rPr lang="ru-RU" smtClean="0"/>
              <a:t>13.01.2026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0FEAE-A31F-4B39-AD71-3A6AE6EA66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9518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>
            <p:snd r:embed="rId1" name="для игры кто спрятался (online-audio-converter.com) 00_00_00-00_01_21.wav"/>
          </p:stSnd>
        </p:sndAc>
      </p:transition>
    </mc:Choice>
    <mc:Fallback xmlns="">
      <p:transition spd="slow" advClick="0">
        <p:sndAc>
          <p:stSnd>
            <p:snd r:embed="rId3" name="для игры кто спрятался (online-audio-converter.com) 00_00_00-00_01_21.wav"/>
          </p:stSnd>
        </p:sndAc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3AF0D-4599-43C8-B642-5D1A516FBB6B}" type="datetimeFigureOut">
              <a:rPr lang="ru-RU" smtClean="0"/>
              <a:t>13.01.2026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0FEAE-A31F-4B39-AD71-3A6AE6EA66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9720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>
            <p:snd r:embed="rId1" name="для игры кто спрятался (online-audio-converter.com) 00_00_00-00_01_21.wav"/>
          </p:stSnd>
        </p:sndAc>
      </p:transition>
    </mc:Choice>
    <mc:Fallback xmlns="">
      <p:transition spd="slow" advClick="0">
        <p:sndAc>
          <p:stSnd>
            <p:snd r:embed="rId3" name="для игры кто спрятался (online-audio-converter.com) 00_00_00-00_01_21.wav"/>
          </p:stSnd>
        </p:sndAc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3AF0D-4599-43C8-B642-5D1A516FBB6B}" type="datetimeFigureOut">
              <a:rPr lang="ru-RU" smtClean="0"/>
              <a:t>13.01.2026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0FEAE-A31F-4B39-AD71-3A6AE6EA66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2709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>
            <p:snd r:embed="rId1" name="для игры кто спрятался (online-audio-converter.com) 00_00_00-00_01_21.wav"/>
          </p:stSnd>
        </p:sndAc>
      </p:transition>
    </mc:Choice>
    <mc:Fallback xmlns="">
      <p:transition spd="slow" advClick="0">
        <p:sndAc>
          <p:stSnd>
            <p:snd r:embed="rId3" name="для игры кто спрятался (online-audio-converter.com) 00_00_00-00_01_21.wav"/>
          </p:stSnd>
        </p:sndAc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3AF0D-4599-43C8-B642-5D1A516FBB6B}" type="datetimeFigureOut">
              <a:rPr lang="ru-RU" smtClean="0"/>
              <a:t>13.01.2026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0FEAE-A31F-4B39-AD71-3A6AE6EA66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2598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>
            <p:snd r:embed="rId1" name="для игры кто спрятался (online-audio-converter.com) 00_00_00-00_01_21.wav"/>
          </p:stSnd>
        </p:sndAc>
      </p:transition>
    </mc:Choice>
    <mc:Fallback xmlns="">
      <p:transition spd="slow" advClick="0">
        <p:sndAc>
          <p:stSnd>
            <p:snd r:embed="rId3" name="для игры кто спрятался (online-audio-converter.com) 00_00_00-00_01_21.wav"/>
          </p:stSnd>
        </p:sndAc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audio" Target="../media/audio1.wav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E3AF0D-4599-43C8-B642-5D1A516FBB6B}" type="datetimeFigureOut">
              <a:rPr lang="ru-RU" smtClean="0"/>
              <a:t>13.01.2026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70FEAE-A31F-4B39-AD71-3A6AE6EA66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04286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>
            <p:snd r:embed="rId13" name="для игры кто спрятался (online-audio-converter.com) 00_00_00-00_01_21.wav"/>
          </p:stSnd>
        </p:sndAc>
      </p:transition>
    </mc:Choice>
    <mc:Fallback xmlns="">
      <p:transition spd="slow" advClick="0">
        <p:sndAc>
          <p:stSnd>
            <p:snd r:embed="rId14" name="для игры кто спрятался (online-audio-converter.com) 00_00_00-00_01_21.wav"/>
          </p:stSnd>
        </p:sndAc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slide" Target="slide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13" Type="http://schemas.openxmlformats.org/officeDocument/2006/relationships/image" Target="../media/image7.png"/><Relationship Id="rId3" Type="http://schemas.openxmlformats.org/officeDocument/2006/relationships/image" Target="../media/image3.jpeg"/><Relationship Id="rId7" Type="http://schemas.openxmlformats.org/officeDocument/2006/relationships/slide" Target="slide8.xml"/><Relationship Id="rId12" Type="http://schemas.openxmlformats.org/officeDocument/2006/relationships/image" Target="../media/image6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" Target="slide9.xml"/><Relationship Id="rId11" Type="http://schemas.openxmlformats.org/officeDocument/2006/relationships/image" Target="../media/image5.gif"/><Relationship Id="rId5" Type="http://schemas.openxmlformats.org/officeDocument/2006/relationships/slide" Target="slide7.xml"/><Relationship Id="rId10" Type="http://schemas.openxmlformats.org/officeDocument/2006/relationships/audio" Target="../media/audio2.wav"/><Relationship Id="rId4" Type="http://schemas.openxmlformats.org/officeDocument/2006/relationships/slide" Target="slide2.xml"/><Relationship Id="rId9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7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.jpeg"/><Relationship Id="rId7" Type="http://schemas.openxmlformats.org/officeDocument/2006/relationships/audio" Target="../media/audio4.wav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slide" Target="slide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3" Type="http://schemas.openxmlformats.org/officeDocument/2006/relationships/image" Target="../media/image1.jpeg"/><Relationship Id="rId7" Type="http://schemas.openxmlformats.org/officeDocument/2006/relationships/audio" Target="../media/audio4.wav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slide" Target="slide3.xml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29.png"/><Relationship Id="rId3" Type="http://schemas.openxmlformats.org/officeDocument/2006/relationships/image" Target="../media/image1.jpeg"/><Relationship Id="rId7" Type="http://schemas.openxmlformats.org/officeDocument/2006/relationships/image" Target="../media/image24.png"/><Relationship Id="rId12" Type="http://schemas.openxmlformats.org/officeDocument/2006/relationships/image" Target="../media/image28.png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11" Type="http://schemas.openxmlformats.org/officeDocument/2006/relationships/image" Target="../media/image8.png"/><Relationship Id="rId5" Type="http://schemas.openxmlformats.org/officeDocument/2006/relationships/image" Target="../media/image22.pn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Relationship Id="rId14" Type="http://schemas.openxmlformats.org/officeDocument/2006/relationships/slide" Target="slide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9.png"/><Relationship Id="rId3" Type="http://schemas.openxmlformats.org/officeDocument/2006/relationships/image" Target="../media/image1.jpeg"/><Relationship Id="rId7" Type="http://schemas.openxmlformats.org/officeDocument/2006/relationships/image" Target="../media/image33.png"/><Relationship Id="rId12" Type="http://schemas.openxmlformats.org/officeDocument/2006/relationships/image" Target="../media/image38.png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11" Type="http://schemas.openxmlformats.org/officeDocument/2006/relationships/image" Target="../media/image37.png"/><Relationship Id="rId5" Type="http://schemas.openxmlformats.org/officeDocument/2006/relationships/image" Target="../media/image31.png"/><Relationship Id="rId15" Type="http://schemas.openxmlformats.org/officeDocument/2006/relationships/slide" Target="slide3.xml"/><Relationship Id="rId10" Type="http://schemas.openxmlformats.org/officeDocument/2006/relationships/image" Target="../media/image36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Relationship Id="rId14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77497" y="1016524"/>
            <a:ext cx="8752619" cy="2794577"/>
          </a:xfrm>
        </p:spPr>
        <p:txBody>
          <a:bodyPr>
            <a:normAutofit fontScale="90000"/>
          </a:bodyPr>
          <a:lstStyle/>
          <a:p>
            <a:br>
              <a:rPr lang="ru-RU" sz="40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40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Интерактивная </a:t>
            </a:r>
            <a:br>
              <a:rPr lang="ru-RU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игра</a:t>
            </a:r>
            <a:br>
              <a:rPr lang="ru-RU" b="1" i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«Потуши пожар»</a:t>
            </a:r>
            <a:b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1691679" y="6336164"/>
            <a:ext cx="5832648" cy="5040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2000" b="1" i="1" dirty="0">
              <a:solidFill>
                <a:schemeClr val="tx1"/>
              </a:solidFill>
            </a:endParaRPr>
          </a:p>
        </p:txBody>
      </p:sp>
      <p:pic>
        <p:nvPicPr>
          <p:cNvPr id="9" name="Рисунок 8" descr="l-9-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H="1">
            <a:off x="225279" y="3343258"/>
            <a:ext cx="4357718" cy="3244933"/>
          </a:xfrm>
          <a:prstGeom prst="rect">
            <a:avLst/>
          </a:prstGeom>
        </p:spPr>
      </p:pic>
      <p:sp>
        <p:nvSpPr>
          <p:cNvPr id="13" name="Стрелка вправо 12">
            <a:hlinkClick r:id="" action="ppaction://hlinkshowjump?jump=nextslide"/>
          </p:cNvPr>
          <p:cNvSpPr/>
          <p:nvPr/>
        </p:nvSpPr>
        <p:spPr>
          <a:xfrm>
            <a:off x="8225397" y="6165304"/>
            <a:ext cx="540000" cy="432000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FECD163-08D2-97E0-5431-C3FEC3E6AA0E}"/>
              </a:ext>
            </a:extLst>
          </p:cNvPr>
          <p:cNvSpPr txBox="1"/>
          <p:nvPr/>
        </p:nvSpPr>
        <p:spPr>
          <a:xfrm>
            <a:off x="683568" y="332656"/>
            <a:ext cx="79928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Муниципальное бюджетное дошкольное образовательное учреждение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города </a:t>
            </a: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Ростова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-на-Дону «МБДОУ № 132»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508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404665"/>
            <a:ext cx="7772400" cy="936104"/>
          </a:xfrm>
        </p:spPr>
        <p:txBody>
          <a:bodyPr/>
          <a:lstStyle/>
          <a:p>
            <a:r>
              <a:rPr lang="ru-RU" b="1" dirty="0">
                <a:solidFill>
                  <a:srgbClr val="FF0000"/>
                </a:solidFill>
              </a:rPr>
              <a:t>«Потуши пожар»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49288" y="1284268"/>
            <a:ext cx="8640960" cy="4160956"/>
          </a:xfrm>
        </p:spPr>
        <p:txBody>
          <a:bodyPr>
            <a:normAutofit fontScale="70000" lnSpcReduction="20000"/>
          </a:bodyPr>
          <a:lstStyle/>
          <a:p>
            <a:pPr algn="l"/>
            <a:r>
              <a:rPr lang="ru-RU" b="1" i="1" u="sng" dirty="0">
                <a:solidFill>
                  <a:srgbClr val="000000"/>
                </a:solidFill>
              </a:rPr>
              <a:t>Дидактическая задача</a:t>
            </a:r>
            <a:r>
              <a:rPr lang="ru-RU" b="1" dirty="0">
                <a:solidFill>
                  <a:srgbClr val="000000"/>
                </a:solidFill>
              </a:rPr>
              <a:t>: способствовать формированию знаний о специальном транспорте, способах вызова; дать детям представление о пожарном щите,  формировать знания детей о предметах, необходимых при тушении пожара и правилах их использования, закрепить знания об экипировке пожарного.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ru-RU" b="1" dirty="0">
              <a:solidFill>
                <a:srgbClr val="000000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rgbClr val="000000"/>
                </a:solidFill>
              </a:rPr>
              <a:t> переход к следующему заданию по стрелке</a:t>
            </a:r>
            <a:br>
              <a:rPr lang="ru-RU" b="1" dirty="0">
                <a:solidFill>
                  <a:srgbClr val="000000"/>
                </a:solidFill>
              </a:rPr>
            </a:br>
            <a:endParaRPr lang="ru-RU" b="1" dirty="0">
              <a:solidFill>
                <a:srgbClr val="000000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rgbClr val="000000"/>
                </a:solidFill>
              </a:rPr>
              <a:t>к началу игры по цветной клавише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ru-RU" b="1" dirty="0">
              <a:solidFill>
                <a:srgbClr val="000000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rgbClr val="000000"/>
                </a:solidFill>
              </a:rPr>
              <a:t>к перечню игр по управляющей клавише         </a:t>
            </a:r>
            <a:r>
              <a:rPr lang="ru-RU" sz="2900" b="1" dirty="0">
                <a:solidFill>
                  <a:srgbClr val="000000"/>
                </a:solidFill>
              </a:rPr>
              <a:t> </a:t>
            </a:r>
            <a:br>
              <a:rPr lang="ru-RU" sz="2900" b="1" dirty="0">
                <a:solidFill>
                  <a:srgbClr val="000000"/>
                </a:solidFill>
              </a:rPr>
            </a:br>
            <a:endParaRPr lang="ru-RU" sz="2900" b="1" dirty="0">
              <a:solidFill>
                <a:srgbClr val="000000"/>
              </a:solidFill>
            </a:endParaRPr>
          </a:p>
          <a:p>
            <a:pPr algn="l"/>
            <a:endParaRPr lang="ru-RU" sz="2400" b="1" dirty="0">
              <a:solidFill>
                <a:srgbClr val="000000"/>
              </a:solidFill>
            </a:endParaRPr>
          </a:p>
        </p:txBody>
      </p:sp>
      <p:sp>
        <p:nvSpPr>
          <p:cNvPr id="4" name="Управляющая кнопка: домой 3">
            <a:hlinkClick r:id="" action="ppaction://noaction" highlightClick="1"/>
          </p:cNvPr>
          <p:cNvSpPr/>
          <p:nvPr/>
        </p:nvSpPr>
        <p:spPr>
          <a:xfrm>
            <a:off x="6156176" y="4098370"/>
            <a:ext cx="432048" cy="432048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кругленный прямоугольник 5">
            <a:hlinkClick r:id="" action="ppaction://hlinkshowjump?jump=nextslide"/>
          </p:cNvPr>
          <p:cNvSpPr/>
          <p:nvPr/>
        </p:nvSpPr>
        <p:spPr>
          <a:xfrm>
            <a:off x="3738044" y="5676755"/>
            <a:ext cx="1656184" cy="72008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schemeClr val="tx1"/>
                </a:solidFill>
                <a:hlinkClick r:id="rId3" action="ppaction://hlinksldjump"/>
              </a:rPr>
              <a:t>СТАРТ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8" name="Овал 7">
            <a:hlinkClick r:id="rId4" action="ppaction://hlinksldjump"/>
          </p:cNvPr>
          <p:cNvSpPr/>
          <p:nvPr/>
        </p:nvSpPr>
        <p:spPr>
          <a:xfrm>
            <a:off x="5362474" y="3364746"/>
            <a:ext cx="576000" cy="540000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право 8"/>
          <p:cNvSpPr/>
          <p:nvPr/>
        </p:nvSpPr>
        <p:spPr>
          <a:xfrm>
            <a:off x="6372200" y="2996854"/>
            <a:ext cx="432048" cy="288032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8864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54" name="Picture 18" descr="Фетр с рисунком &quot;Фоны - Лужок-1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51" y="4005"/>
            <a:ext cx="9144001" cy="6853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Управляющая кнопка: домой 5">
            <a:hlinkClick r:id="rId4" action="ppaction://hlinksldjump" highlightClick="1"/>
          </p:cNvPr>
          <p:cNvSpPr/>
          <p:nvPr/>
        </p:nvSpPr>
        <p:spPr>
          <a:xfrm>
            <a:off x="7715687" y="6218182"/>
            <a:ext cx="540000" cy="540000"/>
          </a:xfrm>
          <a:prstGeom prst="actionButtonHom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Овал 21">
            <a:hlinkClick r:id="rId5" action="ppaction://hlinksldjump"/>
          </p:cNvPr>
          <p:cNvSpPr/>
          <p:nvPr/>
        </p:nvSpPr>
        <p:spPr>
          <a:xfrm>
            <a:off x="8050370" y="1251541"/>
            <a:ext cx="576000" cy="540000"/>
          </a:xfrm>
          <a:prstGeom prst="ellipse">
            <a:avLst/>
          </a:prstGeom>
          <a:solidFill>
            <a:srgbClr val="0070C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Овал 22">
            <a:hlinkClick r:id="rId6" action="ppaction://hlinksldjump"/>
          </p:cNvPr>
          <p:cNvSpPr/>
          <p:nvPr/>
        </p:nvSpPr>
        <p:spPr>
          <a:xfrm>
            <a:off x="8050370" y="2890837"/>
            <a:ext cx="576000" cy="540000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Овал 23">
            <a:hlinkClick r:id="rId7" action="ppaction://hlinksldjump"/>
          </p:cNvPr>
          <p:cNvSpPr/>
          <p:nvPr/>
        </p:nvSpPr>
        <p:spPr>
          <a:xfrm>
            <a:off x="8050522" y="2062353"/>
            <a:ext cx="576000" cy="540000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Овал 24">
            <a:hlinkClick r:id="rId8" action="ppaction://hlinksldjump"/>
          </p:cNvPr>
          <p:cNvSpPr/>
          <p:nvPr/>
        </p:nvSpPr>
        <p:spPr>
          <a:xfrm>
            <a:off x="8066893" y="405385"/>
            <a:ext cx="576000" cy="540000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4084" y="762807"/>
            <a:ext cx="4766656" cy="4680000"/>
          </a:xfrm>
          <a:prstGeom prst="rect">
            <a:avLst/>
          </a:prstGeom>
        </p:spPr>
      </p:pic>
      <p:pic>
        <p:nvPicPr>
          <p:cNvPr id="19" name="Рисунок 18">
            <a:hlinkClick r:id="" action="ppaction://noaction">
              <a:snd r:embed="rId10" name="03_ОГОНЬ БОЛЬШЕ ТРЕСКА и потрескивание (менее густой и богатый по тембру) - 03_ОГОНЬ БОЛЬШЕ ТРЕСКА и потрескивание (менее густой и богатый по тембру) (mp3cut.net).wav"/>
            </a:hlinkClick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6938" y="-640286"/>
            <a:ext cx="2676510" cy="2774879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7273" y="2181753"/>
            <a:ext cx="3243322" cy="2750060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9122" y="2131213"/>
            <a:ext cx="2632030" cy="275599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5361" y="851625"/>
            <a:ext cx="3421937" cy="288000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446" y="3751581"/>
            <a:ext cx="1852628" cy="741051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425138" y="4805457"/>
            <a:ext cx="1852628" cy="741051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608844">
            <a:off x="3825398" y="5579356"/>
            <a:ext cx="711592" cy="711592"/>
          </a:xfrm>
          <a:prstGeom prst="rect">
            <a:avLst/>
          </a:prstGeom>
        </p:spPr>
      </p:pic>
      <p:sp>
        <p:nvSpPr>
          <p:cNvPr id="2" name="Управляющая кнопка: звук 1">
            <a:hlinkClick r:id="" action="ppaction://noaction" highlightClick="1">
              <a:snd r:embed="rId10" name="03_ОГОНЬ БОЛЬШЕ ТРЕСКА и потрескивание (менее густой и богатый по тембру) - 03_ОГОНЬ БОЛЬШЕ ТРЕСКА и потрескивание (менее густой и богатый по тембру) (mp3cut.net).wav"/>
            </a:hlinkClick>
          </p:cNvPr>
          <p:cNvSpPr/>
          <p:nvPr/>
        </p:nvSpPr>
        <p:spPr>
          <a:xfrm>
            <a:off x="251520" y="6186450"/>
            <a:ext cx="530313" cy="468783"/>
          </a:xfrm>
          <a:prstGeom prst="actionButtonSound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3230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CC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4788024" y="980728"/>
            <a:ext cx="3816424" cy="56886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AutoNum type="arabicPeriod"/>
            </a:pPr>
            <a:endParaRPr lang="ru-RU" sz="1800" dirty="0"/>
          </a:p>
          <a:p>
            <a:pPr marL="342900" indent="-342900" algn="l">
              <a:buFont typeface="Arial" panose="020B0604020202020204" pitchFamily="34" charset="0"/>
              <a:buAutoNum type="arabicPeriod"/>
            </a:pPr>
            <a:endParaRPr lang="ru-RU" sz="1800" dirty="0"/>
          </a:p>
          <a:p>
            <a:pPr marL="342900" indent="-342900" algn="l">
              <a:buFont typeface="Arial" panose="020B0604020202020204" pitchFamily="34" charset="0"/>
              <a:buAutoNum type="arabicPeriod"/>
            </a:pPr>
            <a:endParaRPr lang="ru-RU" sz="1800" dirty="0"/>
          </a:p>
          <a:p>
            <a:pPr marL="342900" indent="-342900" algn="l">
              <a:buFont typeface="Arial" panose="020B0604020202020204" pitchFamily="34" charset="0"/>
              <a:buAutoNum type="arabicPeriod"/>
            </a:pPr>
            <a:endParaRPr lang="ru-RU" sz="1800" dirty="0"/>
          </a:p>
          <a:p>
            <a:pPr marL="342900" indent="-342900" algn="l">
              <a:buFont typeface="Arial" panose="020B0604020202020204" pitchFamily="34" charset="0"/>
              <a:buAutoNum type="arabicPeriod"/>
            </a:pPr>
            <a:endParaRPr lang="ru-RU" sz="1800" dirty="0"/>
          </a:p>
        </p:txBody>
      </p:sp>
      <p:pic>
        <p:nvPicPr>
          <p:cNvPr id="5" name="Рисунок 4">
            <a:hlinkClick r:id="rId3" action="ppaction://hlinksldjump"/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4" t="6395" r="2763"/>
          <a:stretch/>
        </p:blipFill>
        <p:spPr>
          <a:xfrm>
            <a:off x="133342" y="4179446"/>
            <a:ext cx="4664954" cy="2198917"/>
          </a:xfrm>
          <a:prstGeom prst="rect">
            <a:avLst/>
          </a:prstGeom>
        </p:spPr>
      </p:pic>
      <p:pic>
        <p:nvPicPr>
          <p:cNvPr id="7" name="Picture 4" descr="Скорая помощь 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20" t="5651" r="7686" b="6744"/>
          <a:stretch/>
        </p:blipFill>
        <p:spPr bwMode="auto">
          <a:xfrm>
            <a:off x="885073" y="1463963"/>
            <a:ext cx="3168352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1745915"/>
            <a:ext cx="3176198" cy="1950296"/>
          </a:xfrm>
          <a:prstGeom prst="rect">
            <a:avLst/>
          </a:prstGeom>
        </p:spPr>
      </p:pic>
      <p:pic>
        <p:nvPicPr>
          <p:cNvPr id="9" name="Picture 4" descr="МАВР ГАЗ - машины аварийно-ремонтные - продажа, производство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42"/>
          <a:stretch/>
        </p:blipFill>
        <p:spPr bwMode="auto">
          <a:xfrm>
            <a:off x="5292080" y="3936924"/>
            <a:ext cx="3578616" cy="2516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0" y="404664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Набери номер пожарной службы</a:t>
            </a:r>
          </a:p>
        </p:txBody>
      </p:sp>
    </p:spTree>
    <p:extLst>
      <p:ext uri="{BB962C8B-B14F-4D97-AF65-F5344CB8AC3E}">
        <p14:creationId xmlns:p14="http://schemas.microsoft.com/office/powerpoint/2010/main" val="2573753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2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Прямоугольник 3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CC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84" r="12340" b="1850"/>
          <a:stretch/>
        </p:blipFill>
        <p:spPr>
          <a:xfrm>
            <a:off x="2111542" y="29986"/>
            <a:ext cx="4019351" cy="5052804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4" t="6395" r="2763"/>
          <a:stretch/>
        </p:blipFill>
        <p:spPr>
          <a:xfrm>
            <a:off x="107503" y="5586673"/>
            <a:ext cx="2744329" cy="1293593"/>
          </a:xfrm>
          <a:prstGeom prst="rect">
            <a:avLst/>
          </a:prstGeom>
        </p:spPr>
      </p:pic>
      <p:pic>
        <p:nvPicPr>
          <p:cNvPr id="35" name="Рисунок 34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7" t="54910" r="72735" b="6770"/>
          <a:stretch/>
        </p:blipFill>
        <p:spPr>
          <a:xfrm>
            <a:off x="1479668" y="3390852"/>
            <a:ext cx="1395356" cy="2247206"/>
          </a:xfrm>
          <a:prstGeom prst="rect">
            <a:avLst/>
          </a:prstGeom>
        </p:spPr>
      </p:pic>
      <p:pic>
        <p:nvPicPr>
          <p:cNvPr id="38" name="Рисунок 37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81" t="7090" r="62388" b="22413"/>
          <a:stretch/>
        </p:blipFill>
        <p:spPr>
          <a:xfrm>
            <a:off x="2257838" y="4777"/>
            <a:ext cx="1322717" cy="5052804"/>
          </a:xfrm>
          <a:prstGeom prst="rect">
            <a:avLst/>
          </a:prstGeom>
        </p:spPr>
      </p:pic>
      <p:sp>
        <p:nvSpPr>
          <p:cNvPr id="26" name="Прямоугольник 25"/>
          <p:cNvSpPr/>
          <p:nvPr/>
        </p:nvSpPr>
        <p:spPr>
          <a:xfrm>
            <a:off x="6750216" y="1664583"/>
            <a:ext cx="800219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72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7426660" y="1660582"/>
            <a:ext cx="800219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72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62" name="Скругленный прямоугольник 61"/>
          <p:cNvSpPr/>
          <p:nvPr/>
        </p:nvSpPr>
        <p:spPr>
          <a:xfrm>
            <a:off x="1825793" y="2686976"/>
            <a:ext cx="639338" cy="34787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1">
            <a:hlinkClick r:id="" action="ppaction://noaction">
              <a:snd r:embed="rId7" name="Звук - Набор номера (телефон) (mp3cut.net).wav"/>
            </a:hlinkClick>
          </p:cNvPr>
          <p:cNvSpPr/>
          <p:nvPr/>
        </p:nvSpPr>
        <p:spPr>
          <a:xfrm>
            <a:off x="3733115" y="1049084"/>
            <a:ext cx="612000" cy="5760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2">
            <a:hlinkClick r:id="" action="ppaction://noaction">
              <a:snd r:embed="rId7" name="Звук - Набор номера (телефон) (mp3cut.net).wav"/>
            </a:hlinkClick>
          </p:cNvPr>
          <p:cNvSpPr/>
          <p:nvPr/>
        </p:nvSpPr>
        <p:spPr>
          <a:xfrm>
            <a:off x="4482129" y="1052736"/>
            <a:ext cx="612000" cy="5760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3">
            <a:hlinkClick r:id="" action="ppaction://noaction">
              <a:snd r:embed="rId7" name="Звук - Набор номера (телефон) (mp3cut.net).wav"/>
            </a:hlinkClick>
          </p:cNvPr>
          <p:cNvSpPr/>
          <p:nvPr/>
        </p:nvSpPr>
        <p:spPr>
          <a:xfrm>
            <a:off x="5216192" y="1052736"/>
            <a:ext cx="612000" cy="5760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4">
            <a:hlinkClick r:id="" action="ppaction://noaction">
              <a:snd r:embed="rId7" name="Звук - Набор номера (телефон) (mp3cut.net).wav"/>
            </a:hlinkClick>
          </p:cNvPr>
          <p:cNvSpPr/>
          <p:nvPr/>
        </p:nvSpPr>
        <p:spPr>
          <a:xfrm>
            <a:off x="3733115" y="1762480"/>
            <a:ext cx="612000" cy="65840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5">
            <a:hlinkClick r:id="" action="ppaction://noaction">
              <a:snd r:embed="rId7" name="Звук - Набор номера (телефон) (mp3cut.net).wav"/>
            </a:hlinkClick>
          </p:cNvPr>
          <p:cNvSpPr/>
          <p:nvPr/>
        </p:nvSpPr>
        <p:spPr>
          <a:xfrm>
            <a:off x="4479754" y="1735668"/>
            <a:ext cx="612000" cy="5760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6">
            <a:hlinkClick r:id="" action="ppaction://noaction">
              <a:snd r:embed="rId7" name="Звук - Набор номера (телефон) (mp3cut.net).wav"/>
            </a:hlinkClick>
          </p:cNvPr>
          <p:cNvSpPr/>
          <p:nvPr/>
        </p:nvSpPr>
        <p:spPr>
          <a:xfrm>
            <a:off x="5226393" y="1781136"/>
            <a:ext cx="612000" cy="5760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7">
            <a:hlinkClick r:id="" action="ppaction://noaction">
              <a:snd r:embed="rId7" name="Звук - Набор номера (телефон) (mp3cut.net).wav"/>
            </a:hlinkClick>
          </p:cNvPr>
          <p:cNvSpPr/>
          <p:nvPr/>
        </p:nvSpPr>
        <p:spPr>
          <a:xfrm>
            <a:off x="3725342" y="2501051"/>
            <a:ext cx="612000" cy="5760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8">
            <a:hlinkClick r:id="" action="ppaction://noaction">
              <a:snd r:embed="rId7" name="Звук - Набор номера (телефон) (mp3cut.net).wav"/>
            </a:hlinkClick>
          </p:cNvPr>
          <p:cNvSpPr/>
          <p:nvPr/>
        </p:nvSpPr>
        <p:spPr>
          <a:xfrm>
            <a:off x="4497515" y="2531179"/>
            <a:ext cx="612000" cy="5760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9">
            <a:hlinkClick r:id="" action="ppaction://noaction">
              <a:snd r:embed="rId7" name="Звук - Набор номера (телефон) (mp3cut.net).wav"/>
            </a:hlinkClick>
          </p:cNvPr>
          <p:cNvSpPr/>
          <p:nvPr/>
        </p:nvSpPr>
        <p:spPr>
          <a:xfrm>
            <a:off x="5226393" y="2531179"/>
            <a:ext cx="612000" cy="5760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0">
            <a:hlinkClick r:id="" action="ppaction://noaction">
              <a:snd r:embed="rId7" name="Звук - Набор номера (телефон) (mp3cut.net).wav"/>
            </a:hlinkClick>
          </p:cNvPr>
          <p:cNvSpPr/>
          <p:nvPr/>
        </p:nvSpPr>
        <p:spPr>
          <a:xfrm>
            <a:off x="4519611" y="3271681"/>
            <a:ext cx="612000" cy="5760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кругленный прямоугольник 20">
            <a:hlinkClick r:id="" action="ppaction://noaction">
              <a:snd r:embed="rId7" name="Звук - Набор номера (телефон) (mp3cut.net).wav"/>
            </a:hlinkClick>
          </p:cNvPr>
          <p:cNvSpPr/>
          <p:nvPr/>
        </p:nvSpPr>
        <p:spPr>
          <a:xfrm>
            <a:off x="3733115" y="3271681"/>
            <a:ext cx="612000" cy="5760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кругленный прямоугольник 21">
            <a:hlinkClick r:id="" action="ppaction://noaction">
              <a:snd r:embed="rId7" name="Звук - Набор номера (телефон) (mp3cut.net).wav"/>
            </a:hlinkClick>
          </p:cNvPr>
          <p:cNvSpPr/>
          <p:nvPr/>
        </p:nvSpPr>
        <p:spPr>
          <a:xfrm>
            <a:off x="5246689" y="3278746"/>
            <a:ext cx="612000" cy="5760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725342" y="3933056"/>
            <a:ext cx="2133347" cy="72008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40" t="19760" r="16400" b="16401"/>
          <a:stretch/>
        </p:blipFill>
        <p:spPr>
          <a:xfrm>
            <a:off x="4490044" y="4053235"/>
            <a:ext cx="619471" cy="560474"/>
          </a:xfrm>
          <a:prstGeom prst="ellipse">
            <a:avLst/>
          </a:prstGeom>
        </p:spPr>
      </p:pic>
      <p:sp>
        <p:nvSpPr>
          <p:cNvPr id="30" name="трубка9">
            <a:hlinkClick r:id="" action="ppaction://noaction">
              <a:snd r:embed="rId7" name="Звук - Набор номера (телефон) (mp3cut.net).wav"/>
            </a:hlinkClick>
          </p:cNvPr>
          <p:cNvSpPr/>
          <p:nvPr/>
        </p:nvSpPr>
        <p:spPr>
          <a:xfrm>
            <a:off x="4493779" y="4053235"/>
            <a:ext cx="612000" cy="5760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Стрелка вправо 30">
            <a:hlinkClick r:id="" action="ppaction://hlinkshowjump?jump=nextslide"/>
          </p:cNvPr>
          <p:cNvSpPr/>
          <p:nvPr/>
        </p:nvSpPr>
        <p:spPr>
          <a:xfrm>
            <a:off x="8370678" y="6272182"/>
            <a:ext cx="540000" cy="432000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Овал 26">
            <a:hlinkClick r:id="rId9" action="ppaction://hlinksldjump"/>
          </p:cNvPr>
          <p:cNvSpPr/>
          <p:nvPr/>
        </p:nvSpPr>
        <p:spPr>
          <a:xfrm>
            <a:off x="7721443" y="6186426"/>
            <a:ext cx="576000" cy="540000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4706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xit" presetSubtype="2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" dur="5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известен - звук пожарной машины (1) (mp3cut.net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</p:childTnLst>
        </p:cTn>
      </p:par>
    </p:tnLst>
    <p:bldLst>
      <p:bldP spid="26" grpId="0"/>
      <p:bldP spid="2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Прямоугольник 3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CC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4" t="6395" r="2763"/>
          <a:stretch/>
        </p:blipFill>
        <p:spPr>
          <a:xfrm>
            <a:off x="251520" y="5515987"/>
            <a:ext cx="2744329" cy="1293593"/>
          </a:xfrm>
          <a:prstGeom prst="rect">
            <a:avLst/>
          </a:prstGeom>
        </p:spPr>
      </p:pic>
      <p:sp>
        <p:nvSpPr>
          <p:cNvPr id="62" name="Скругленный прямоугольник 61"/>
          <p:cNvSpPr/>
          <p:nvPr/>
        </p:nvSpPr>
        <p:spPr>
          <a:xfrm>
            <a:off x="1825793" y="2686976"/>
            <a:ext cx="639338" cy="34787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 descr="Лучшие смартфоны 2013 года. Гид по выбору телефона | by Эд Револьвер |  RevolverLab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827" t="3699" r="37494" b="1844"/>
          <a:stretch/>
        </p:blipFill>
        <p:spPr bwMode="auto">
          <a:xfrm>
            <a:off x="2535453" y="278016"/>
            <a:ext cx="3250921" cy="5383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3528" y="1126355"/>
            <a:ext cx="2772422" cy="3886821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2803528" y="692696"/>
            <a:ext cx="2772422" cy="10148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3161207" y="671017"/>
            <a:ext cx="776744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66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3708629" y="671017"/>
            <a:ext cx="748923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6600" b="1" dirty="0">
                <a:solidFill>
                  <a:srgbClr val="FF0000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4293515" y="671017"/>
            <a:ext cx="748923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6600" b="1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0" name="1">
            <a:hlinkClick r:id="" action="ppaction://noaction">
              <a:snd r:embed="rId7" name="Звук - Набор номера (телефон) (mp3cut.net).wav"/>
            </a:hlinkClick>
          </p:cNvPr>
          <p:cNvSpPr/>
          <p:nvPr/>
        </p:nvSpPr>
        <p:spPr>
          <a:xfrm>
            <a:off x="2831788" y="1741824"/>
            <a:ext cx="828000" cy="54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4" name="2">
            <a:hlinkClick r:id="" action="ppaction://noaction">
              <a:snd r:embed="rId7" name="Звук - Набор номера (телефон) (mp3cut.net).wav"/>
            </a:hlinkClick>
          </p:cNvPr>
          <p:cNvSpPr/>
          <p:nvPr/>
        </p:nvSpPr>
        <p:spPr>
          <a:xfrm>
            <a:off x="3737893" y="1733503"/>
            <a:ext cx="828000" cy="54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5" name="3">
            <a:hlinkClick r:id="" action="ppaction://noaction">
              <a:snd r:embed="rId7" name="Звук - Набор номера (телефон) (mp3cut.net).wav"/>
            </a:hlinkClick>
          </p:cNvPr>
          <p:cNvSpPr/>
          <p:nvPr/>
        </p:nvSpPr>
        <p:spPr>
          <a:xfrm>
            <a:off x="4656921" y="1733503"/>
            <a:ext cx="828000" cy="54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6" name="4">
            <a:hlinkClick r:id="" action="ppaction://noaction">
              <a:snd r:embed="rId7" name="Звук - Набор номера (телефон) (mp3cut.net).wav"/>
            </a:hlinkClick>
          </p:cNvPr>
          <p:cNvSpPr/>
          <p:nvPr/>
        </p:nvSpPr>
        <p:spPr>
          <a:xfrm>
            <a:off x="2871339" y="2357002"/>
            <a:ext cx="828000" cy="54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7" name="5">
            <a:hlinkClick r:id="" action="ppaction://noaction">
              <a:snd r:embed="rId7" name="Звук - Набор номера (телефон) (mp3cut.net).wav"/>
            </a:hlinkClick>
          </p:cNvPr>
          <p:cNvSpPr/>
          <p:nvPr/>
        </p:nvSpPr>
        <p:spPr>
          <a:xfrm>
            <a:off x="3703164" y="2338408"/>
            <a:ext cx="828000" cy="54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8" name="6">
            <a:hlinkClick r:id="" action="ppaction://noaction">
              <a:snd r:embed="rId7" name="Звук - Набор номера (телефон) (mp3cut.net).wav"/>
            </a:hlinkClick>
          </p:cNvPr>
          <p:cNvSpPr/>
          <p:nvPr/>
        </p:nvSpPr>
        <p:spPr>
          <a:xfrm>
            <a:off x="4659967" y="2327539"/>
            <a:ext cx="828000" cy="54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9" name="7">
            <a:hlinkClick r:id="" action="ppaction://noaction">
              <a:snd r:embed="rId7" name="Звук - Набор номера (телефон) (mp3cut.net).wav"/>
            </a:hlinkClick>
          </p:cNvPr>
          <p:cNvSpPr/>
          <p:nvPr/>
        </p:nvSpPr>
        <p:spPr>
          <a:xfrm>
            <a:off x="2831788" y="2912574"/>
            <a:ext cx="828000" cy="54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0" name="8">
            <a:hlinkClick r:id="" action="ppaction://noaction">
              <a:snd r:embed="rId7" name="Звук - Набор номера (телефон) (mp3cut.net).wav"/>
            </a:hlinkClick>
          </p:cNvPr>
          <p:cNvSpPr/>
          <p:nvPr/>
        </p:nvSpPr>
        <p:spPr>
          <a:xfrm>
            <a:off x="3719893" y="2931168"/>
            <a:ext cx="828000" cy="50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1" name="9">
            <a:hlinkClick r:id="" action="ppaction://noaction">
              <a:snd r:embed="rId7" name="Звук - Набор номера (телефон) (mp3cut.net).wav"/>
            </a:hlinkClick>
          </p:cNvPr>
          <p:cNvSpPr/>
          <p:nvPr/>
        </p:nvSpPr>
        <p:spPr>
          <a:xfrm>
            <a:off x="4644046" y="2901705"/>
            <a:ext cx="828000" cy="50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2" name="0">
            <a:hlinkClick r:id="" action="ppaction://noaction">
              <a:snd r:embed="rId7" name="Звук - Набор номера (телефон) (mp3cut.net).wav"/>
            </a:hlinkClick>
          </p:cNvPr>
          <p:cNvSpPr/>
          <p:nvPr/>
        </p:nvSpPr>
        <p:spPr>
          <a:xfrm>
            <a:off x="3719893" y="3486677"/>
            <a:ext cx="864000" cy="54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3" name="тр">
            <a:hlinkClick r:id="" action="ppaction://noaction">
              <a:snd r:embed="rId7" name="Звук - Набор номера (телефон) (mp3cut.net).wav"/>
            </a:hlinkClick>
          </p:cNvPr>
          <p:cNvSpPr/>
          <p:nvPr/>
        </p:nvSpPr>
        <p:spPr>
          <a:xfrm>
            <a:off x="3737893" y="4091582"/>
            <a:ext cx="864000" cy="46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" name="1">
            <a:hlinkClick r:id="" action="ppaction://noaction">
              <a:snd r:embed="rId7" name="Звук - Набор номера (телефон) (mp3cut.net).wav"/>
            </a:hlinkClick>
          </p:cNvPr>
          <p:cNvSpPr/>
          <p:nvPr/>
        </p:nvSpPr>
        <p:spPr>
          <a:xfrm>
            <a:off x="2813788" y="4049235"/>
            <a:ext cx="828000" cy="50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5" name="1">
            <a:hlinkClick r:id="" action="ppaction://noaction">
              <a:snd r:embed="rId7" name="Звук - Набор номера (телефон) (mp3cut.net).wav"/>
            </a:hlinkClick>
          </p:cNvPr>
          <p:cNvSpPr/>
          <p:nvPr/>
        </p:nvSpPr>
        <p:spPr>
          <a:xfrm>
            <a:off x="4708258" y="4049235"/>
            <a:ext cx="828000" cy="50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Овал 25">
            <a:hlinkClick r:id="rId8" action="ppaction://hlinksldjump"/>
          </p:cNvPr>
          <p:cNvSpPr/>
          <p:nvPr/>
        </p:nvSpPr>
        <p:spPr>
          <a:xfrm>
            <a:off x="8161572" y="6183336"/>
            <a:ext cx="576000" cy="540000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79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0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5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известен - звук пожарной машины (1) (mp3cut.net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"/>
                  </p:tgtEl>
                </p:cond>
              </p:nextCondLst>
            </p:seq>
          </p:childTnLst>
        </p:cTn>
      </p:par>
    </p:tnLst>
    <p:bldLst>
      <p:bldP spid="27" grpId="0"/>
      <p:bldP spid="31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Прямоугольник 4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CC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8" name="Группа 17"/>
          <p:cNvGrpSpPr/>
          <p:nvPr/>
        </p:nvGrpSpPr>
        <p:grpSpPr>
          <a:xfrm>
            <a:off x="7424898" y="3117295"/>
            <a:ext cx="1368152" cy="1879210"/>
            <a:chOff x="5597881" y="338244"/>
            <a:chExt cx="1368152" cy="2166398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2238" t="58277" r="4782" b="22605"/>
            <a:stretch/>
          </p:blipFill>
          <p:spPr>
            <a:xfrm>
              <a:off x="5597881" y="1590112"/>
              <a:ext cx="1368152" cy="914530"/>
            </a:xfrm>
            <a:prstGeom prst="rect">
              <a:avLst/>
            </a:prstGeom>
          </p:spPr>
        </p:pic>
        <p:pic>
          <p:nvPicPr>
            <p:cNvPr id="12" name="Рисунок 11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3721" t="29611" r="4782" b="42086"/>
            <a:stretch/>
          </p:blipFill>
          <p:spPr>
            <a:xfrm>
              <a:off x="5743192" y="338244"/>
              <a:ext cx="1211908" cy="1353865"/>
            </a:xfrm>
            <a:prstGeom prst="rect">
              <a:avLst/>
            </a:prstGeom>
          </p:spPr>
        </p:pic>
      </p:grpSp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911" t="4581" r="26380" b="76934"/>
          <a:stretch/>
        </p:blipFill>
        <p:spPr>
          <a:xfrm>
            <a:off x="2138546" y="965071"/>
            <a:ext cx="1642557" cy="792087"/>
          </a:xfrm>
          <a:prstGeom prst="rect">
            <a:avLst/>
          </a:prstGeom>
        </p:spPr>
      </p:pic>
      <p:grpSp>
        <p:nvGrpSpPr>
          <p:cNvPr id="17" name="Группа 16"/>
          <p:cNvGrpSpPr/>
          <p:nvPr/>
        </p:nvGrpSpPr>
        <p:grpSpPr>
          <a:xfrm>
            <a:off x="361886" y="535414"/>
            <a:ext cx="1905189" cy="2754421"/>
            <a:chOff x="5425165" y="2060848"/>
            <a:chExt cx="1680151" cy="2849681"/>
          </a:xfrm>
        </p:grpSpPr>
        <p:pic>
          <p:nvPicPr>
            <p:cNvPr id="15" name="Рисунок 14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709" t="78266" r="26379" b="2965"/>
            <a:stretch/>
          </p:blipFill>
          <p:spPr>
            <a:xfrm>
              <a:off x="5425165" y="4118440"/>
              <a:ext cx="1632878" cy="792089"/>
            </a:xfrm>
            <a:prstGeom prst="rect">
              <a:avLst/>
            </a:prstGeom>
          </p:spPr>
        </p:pic>
        <p:pic>
          <p:nvPicPr>
            <p:cNvPr id="16" name="Рисунок 15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393" t="22925" r="25898" b="22478"/>
            <a:stretch/>
          </p:blipFill>
          <p:spPr>
            <a:xfrm>
              <a:off x="5487438" y="2060848"/>
              <a:ext cx="1617878" cy="2304256"/>
            </a:xfrm>
            <a:prstGeom prst="rect">
              <a:avLst/>
            </a:prstGeom>
          </p:spPr>
        </p:pic>
      </p:grpSp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91" t="29900" r="58391"/>
          <a:stretch/>
        </p:blipFill>
        <p:spPr>
          <a:xfrm>
            <a:off x="5463922" y="1751572"/>
            <a:ext cx="1947207" cy="2895801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91" r="58391" b="70574"/>
          <a:stretch/>
        </p:blipFill>
        <p:spPr>
          <a:xfrm>
            <a:off x="1434455" y="3389501"/>
            <a:ext cx="1951061" cy="1334799"/>
          </a:xfrm>
          <a:prstGeom prst="rect">
            <a:avLst/>
          </a:prstGeom>
        </p:spPr>
      </p:pic>
      <p:sp>
        <p:nvSpPr>
          <p:cNvPr id="22" name="Прямоугольник 21"/>
          <p:cNvSpPr/>
          <p:nvPr/>
        </p:nvSpPr>
        <p:spPr>
          <a:xfrm>
            <a:off x="0" y="350748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«Одень пожарного»</a:t>
            </a:r>
          </a:p>
        </p:txBody>
      </p:sp>
      <p:pic>
        <p:nvPicPr>
          <p:cNvPr id="35" name="Рисунок 3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3395" y="1763356"/>
            <a:ext cx="1641575" cy="3241402"/>
          </a:xfrm>
          <a:prstGeom prst="rect">
            <a:avLst/>
          </a:prstGeom>
        </p:spPr>
      </p:pic>
      <p:grpSp>
        <p:nvGrpSpPr>
          <p:cNvPr id="39" name="Группа 38"/>
          <p:cNvGrpSpPr/>
          <p:nvPr/>
        </p:nvGrpSpPr>
        <p:grpSpPr>
          <a:xfrm>
            <a:off x="2658310" y="5934224"/>
            <a:ext cx="1135859" cy="479336"/>
            <a:chOff x="2658310" y="5934224"/>
            <a:chExt cx="1135859" cy="479336"/>
          </a:xfrm>
        </p:grpSpPr>
        <p:sp>
          <p:nvSpPr>
            <p:cNvPr id="31" name="Прямоугольник 30"/>
            <p:cNvSpPr/>
            <p:nvPr/>
          </p:nvSpPr>
          <p:spPr>
            <a:xfrm>
              <a:off x="2987824" y="5942642"/>
              <a:ext cx="252000" cy="41400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3524964" y="5934224"/>
              <a:ext cx="269205" cy="41400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Овал 32"/>
            <p:cNvSpPr/>
            <p:nvPr/>
          </p:nvSpPr>
          <p:spPr>
            <a:xfrm rot="20679166">
              <a:off x="2658310" y="6251713"/>
              <a:ext cx="474811" cy="16184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4" name="Овал 33"/>
          <p:cNvSpPr/>
          <p:nvPr/>
        </p:nvSpPr>
        <p:spPr>
          <a:xfrm rot="1121004">
            <a:off x="3661728" y="6246026"/>
            <a:ext cx="474811" cy="16184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555" t="80116" r="3584"/>
          <a:stretch/>
        </p:blipFill>
        <p:spPr>
          <a:xfrm>
            <a:off x="2539756" y="5837618"/>
            <a:ext cx="1691520" cy="951120"/>
          </a:xfrm>
          <a:prstGeom prst="rect">
            <a:avLst/>
          </a:prstGeom>
        </p:spPr>
      </p:pic>
      <p:grpSp>
        <p:nvGrpSpPr>
          <p:cNvPr id="37" name="Группа 36"/>
          <p:cNvGrpSpPr/>
          <p:nvPr/>
        </p:nvGrpSpPr>
        <p:grpSpPr>
          <a:xfrm>
            <a:off x="202249" y="4691753"/>
            <a:ext cx="1584445" cy="1781753"/>
            <a:chOff x="202249" y="4691753"/>
            <a:chExt cx="1584445" cy="1781753"/>
          </a:xfrm>
        </p:grpSpPr>
        <p:sp>
          <p:nvSpPr>
            <p:cNvPr id="36" name="Прямоугольник 35"/>
            <p:cNvSpPr/>
            <p:nvPr/>
          </p:nvSpPr>
          <p:spPr>
            <a:xfrm rot="181877">
              <a:off x="560026" y="5026927"/>
              <a:ext cx="412646" cy="7852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Прямоугольник 37"/>
            <p:cNvSpPr/>
            <p:nvPr/>
          </p:nvSpPr>
          <p:spPr>
            <a:xfrm rot="181877">
              <a:off x="560024" y="5015119"/>
              <a:ext cx="412646" cy="7852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Прямоугольник 39"/>
            <p:cNvSpPr/>
            <p:nvPr/>
          </p:nvSpPr>
          <p:spPr>
            <a:xfrm rot="21338012">
              <a:off x="1045822" y="5099800"/>
              <a:ext cx="412646" cy="7852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25" name="Группа 24"/>
            <p:cNvGrpSpPr/>
            <p:nvPr/>
          </p:nvGrpSpPr>
          <p:grpSpPr>
            <a:xfrm>
              <a:off x="202249" y="4691753"/>
              <a:ext cx="1584445" cy="1781753"/>
              <a:chOff x="202249" y="4691753"/>
              <a:chExt cx="1584445" cy="1781753"/>
            </a:xfrm>
          </p:grpSpPr>
          <p:pic>
            <p:nvPicPr>
              <p:cNvPr id="7" name="Рисунок 6"/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3881" t="87535" r="41090"/>
              <a:stretch/>
            </p:blipFill>
            <p:spPr>
              <a:xfrm>
                <a:off x="202249" y="5877272"/>
                <a:ext cx="1584176" cy="596234"/>
              </a:xfrm>
              <a:prstGeom prst="rect">
                <a:avLst/>
              </a:prstGeom>
            </p:spPr>
          </p:pic>
          <p:pic>
            <p:nvPicPr>
              <p:cNvPr id="24" name="Рисунок 23"/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3881" t="60508" r="41090" b="13342"/>
              <a:stretch/>
            </p:blipFill>
            <p:spPr>
              <a:xfrm>
                <a:off x="202518" y="4691753"/>
                <a:ext cx="1584176" cy="1250889"/>
              </a:xfrm>
              <a:prstGeom prst="rect">
                <a:avLst/>
              </a:prstGeom>
            </p:spPr>
          </p:pic>
        </p:grpSp>
      </p:grp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74" t="25096" r="39531" b="37270"/>
          <a:stretch/>
        </p:blipFill>
        <p:spPr>
          <a:xfrm>
            <a:off x="5613197" y="4812771"/>
            <a:ext cx="1728192" cy="180020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22" t="9327" r="41366" b="75620"/>
          <a:stretch/>
        </p:blipFill>
        <p:spPr>
          <a:xfrm>
            <a:off x="6801004" y="275740"/>
            <a:ext cx="1656184" cy="720080"/>
          </a:xfrm>
          <a:prstGeom prst="rect">
            <a:avLst/>
          </a:prstGeom>
        </p:spPr>
      </p:pic>
      <p:sp>
        <p:nvSpPr>
          <p:cNvPr id="49" name="Овал 48">
            <a:hlinkClick r:id="rId7" action="ppaction://hlinksldjump"/>
          </p:cNvPr>
          <p:cNvSpPr/>
          <p:nvPr/>
        </p:nvSpPr>
        <p:spPr>
          <a:xfrm>
            <a:off x="7937418" y="6078225"/>
            <a:ext cx="576000" cy="540000"/>
          </a:xfrm>
          <a:prstGeom prst="ellipse">
            <a:avLst/>
          </a:prstGeom>
          <a:solidFill>
            <a:srgbClr val="0070C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762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1.85185E-6 L -0.21614 -0.31204 " pathEditMode="relative" rAng="0" ptsTypes="AA">
                                      <p:cBhvr>
                                        <p:cTn id="6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816" y="-1560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да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2.59259E-6 L -0.35781 0.18681 " pathEditMode="relative" rAng="0" ptsTypes="AA">
                                      <p:cBhvr>
                                        <p:cTn id="11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899" y="9329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да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5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7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9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4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6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8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3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4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5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7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2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3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4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5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6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1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2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3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4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5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1.11111E-6 L 0.37552 -0.17315 " pathEditMode="relative" rAng="0" ptsTypes="AA">
                                      <p:cBhvr>
                                        <p:cTn id="70" dur="3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767" y="-865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да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Прямоугольник 3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CC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6" name="Picture 8" descr="Стетоскоп 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7833" y="3283089"/>
            <a:ext cx="818098" cy="906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912239">
            <a:off x="6145084" y="1566275"/>
            <a:ext cx="680263" cy="512272"/>
          </a:xfrm>
          <a:prstGeom prst="rect">
            <a:avLst/>
          </a:prstGeom>
        </p:spPr>
      </p:pic>
      <p:pic>
        <p:nvPicPr>
          <p:cNvPr id="2058" name="Picture 10" descr="Кастрюля PNG фото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2125" y="3242493"/>
            <a:ext cx="838820" cy="544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0" y="271211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«Что нужно пожарному, чтобы потушить пожар»</a:t>
            </a:r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7759" y="1422538"/>
            <a:ext cx="785902" cy="785902"/>
          </a:xfrm>
          <a:prstGeom prst="rect">
            <a:avLst/>
          </a:prstGeom>
        </p:spPr>
      </p:pic>
      <p:sp>
        <p:nvSpPr>
          <p:cNvPr id="10" name="Овал 9"/>
          <p:cNvSpPr/>
          <p:nvPr/>
        </p:nvSpPr>
        <p:spPr>
          <a:xfrm rot="5174826">
            <a:off x="8008055" y="1255371"/>
            <a:ext cx="428972" cy="50776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66" name="Picture 18" descr="Пожарный с осью иллюстрация вектора. иллюстрации насчитывающей пожарный -  84283140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34" r="19028"/>
          <a:stretch/>
        </p:blipFill>
        <p:spPr bwMode="auto">
          <a:xfrm>
            <a:off x="7680780" y="1062375"/>
            <a:ext cx="1013711" cy="1649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Рисунок 29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948" r="25731" b="47301"/>
          <a:stretch/>
        </p:blipFill>
        <p:spPr>
          <a:xfrm rot="16200000">
            <a:off x="5093455" y="2633916"/>
            <a:ext cx="1205228" cy="414608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142698">
            <a:off x="6897962" y="3720053"/>
            <a:ext cx="1297756" cy="853232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4" t="6395" r="2763"/>
          <a:stretch/>
        </p:blipFill>
        <p:spPr>
          <a:xfrm>
            <a:off x="1939470" y="4608729"/>
            <a:ext cx="3836747" cy="1808526"/>
          </a:xfrm>
          <a:prstGeom prst="rect">
            <a:avLst/>
          </a:prstGeom>
        </p:spPr>
      </p:pic>
      <p:pic>
        <p:nvPicPr>
          <p:cNvPr id="35" name="Рисунок 34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06182">
            <a:off x="2777075" y="2684478"/>
            <a:ext cx="494699" cy="835491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0064" y="1391103"/>
            <a:ext cx="877751" cy="877751"/>
          </a:xfrm>
          <a:prstGeom prst="rect">
            <a:avLst/>
          </a:prstGeom>
        </p:spPr>
      </p:pic>
      <p:sp>
        <p:nvSpPr>
          <p:cNvPr id="19" name="Овал 18">
            <a:hlinkClick r:id="rId14" action="ppaction://hlinksldjump"/>
          </p:cNvPr>
          <p:cNvSpPr/>
          <p:nvPr/>
        </p:nvSpPr>
        <p:spPr>
          <a:xfrm>
            <a:off x="7937418" y="6078225"/>
            <a:ext cx="576000" cy="540000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4560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 tmFilter="0, 0; .2, .5; .8, .5; 1, 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000" autoRev="1" fill="hold"/>
                                        <p:tgtEl>
                                          <p:spTgt spid="205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6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0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000" tmFilter="0, 0; .2, .5; .8, .5; 1, 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1000" autoRev="1" fill="hold"/>
                                        <p:tgtEl>
                                          <p:spTgt spid="205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0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100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3" dur="3000" fill="hold"/>
                                        <p:tgtEl>
                                          <p:spTgt spid="2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да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8" dur="3000" fill="hold"/>
                                        <p:tgtEl>
                                          <p:spTgt spid="3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да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3" dur="3000" fill="hold"/>
                                        <p:tgtEl>
                                          <p:spTgt spid="3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да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8" dur="3000" fill="hold"/>
                                        <p:tgtEl>
                                          <p:spTgt spid="3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да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3" dur="3000" fill="hold"/>
                                        <p:tgtEl>
                                          <p:spTgt spid="3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да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20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9" dur="100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000"/>
                            </p:stCondLst>
                            <p:childTnLst>
                              <p:par>
                                <p:cTn id="6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Прямоугольник 4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CC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4788024" y="980728"/>
            <a:ext cx="3816424" cy="56886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AutoNum type="arabicPeriod"/>
            </a:pPr>
            <a:endParaRPr lang="ru-RU" sz="1800" dirty="0"/>
          </a:p>
          <a:p>
            <a:pPr marL="342900" indent="-342900" algn="l">
              <a:buFont typeface="Arial" panose="020B0604020202020204" pitchFamily="34" charset="0"/>
              <a:buAutoNum type="arabicPeriod"/>
            </a:pPr>
            <a:endParaRPr lang="ru-RU" sz="1800" dirty="0"/>
          </a:p>
          <a:p>
            <a:pPr marL="342900" indent="-342900" algn="l">
              <a:buFont typeface="Arial" panose="020B0604020202020204" pitchFamily="34" charset="0"/>
              <a:buAutoNum type="arabicPeriod"/>
            </a:pPr>
            <a:endParaRPr lang="ru-RU" sz="1800" dirty="0"/>
          </a:p>
          <a:p>
            <a:pPr marL="342900" indent="-342900" algn="l">
              <a:buFont typeface="Arial" panose="020B0604020202020204" pitchFamily="34" charset="0"/>
              <a:buAutoNum type="arabicPeriod"/>
            </a:pPr>
            <a:endParaRPr lang="ru-RU" sz="1800" dirty="0"/>
          </a:p>
          <a:p>
            <a:pPr marL="342900" indent="-342900" algn="l">
              <a:buFont typeface="Arial" panose="020B0604020202020204" pitchFamily="34" charset="0"/>
              <a:buAutoNum type="arabicPeriod"/>
            </a:pPr>
            <a:endParaRPr lang="ru-RU" sz="1800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2311976" y="803923"/>
            <a:ext cx="4520045" cy="4406924"/>
          </a:xfrm>
          <a:prstGeom prst="rect">
            <a:avLst/>
          </a:prstGeom>
          <a:ln w="762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 dirty="0">
              <a:latin typeface="Arial Black" panose="020B0A040201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236697" y="1017643"/>
            <a:ext cx="46445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  <a:latin typeface="Arial Black" panose="020B0A04020102020204" pitchFamily="34" charset="0"/>
              </a:rPr>
              <a:t>Пожарный щит</a:t>
            </a: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92869" flipH="1">
            <a:off x="7094008" y="2358174"/>
            <a:ext cx="892702" cy="1507674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8" y="655305"/>
            <a:ext cx="1601754" cy="1053101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3688" y="5299670"/>
            <a:ext cx="3073294" cy="456092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8473" y="5577561"/>
            <a:ext cx="2969132" cy="1030792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271" y="3486284"/>
            <a:ext cx="826715" cy="1526892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1115" y="5635964"/>
            <a:ext cx="1571925" cy="1039416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5790" y="1442109"/>
            <a:ext cx="1255165" cy="1255165"/>
          </a:xfrm>
          <a:prstGeom prst="rect">
            <a:avLst/>
          </a:prstGeom>
        </p:spPr>
      </p:pic>
      <p:pic>
        <p:nvPicPr>
          <p:cNvPr id="27" name="Picture 8" descr="Старый красный телефон иллюстрация вектора. иллюстрации насчитывающей  красный - 27649446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657" y="2041673"/>
            <a:ext cx="1404076" cy="934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Лейка Садовый инструмент Садоводство, Лейка, ребенок, апельсин, другие png  | PNGWing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06" r="19164"/>
          <a:stretch/>
        </p:blipFill>
        <p:spPr bwMode="auto">
          <a:xfrm>
            <a:off x="7397980" y="3735162"/>
            <a:ext cx="1476244" cy="1301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Рисунок 28"/>
          <p:cNvPicPr>
            <a:picLocks noChangeAspect="1"/>
          </p:cNvPicPr>
          <p:nvPr/>
        </p:nvPicPr>
        <p:blipFill rotWithShape="1">
          <a:blip r:embed="rId13"/>
          <a:srcRect l="12686" t="17332" r="5899" b="15792"/>
          <a:stretch/>
        </p:blipFill>
        <p:spPr>
          <a:xfrm>
            <a:off x="7134163" y="760972"/>
            <a:ext cx="1443182" cy="1185470"/>
          </a:xfrm>
          <a:prstGeom prst="rect">
            <a:avLst/>
          </a:prstGeom>
        </p:spPr>
      </p:pic>
      <p:pic>
        <p:nvPicPr>
          <p:cNvPr id="1030" name="Picture 6" descr="Веник сорго 1 сорт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79" y="4579855"/>
            <a:ext cx="2178085" cy="2178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Прямоугольник 29"/>
          <p:cNvSpPr/>
          <p:nvPr/>
        </p:nvSpPr>
        <p:spPr>
          <a:xfrm>
            <a:off x="-13046" y="247271"/>
            <a:ext cx="914400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«Что нужно для пожарного щита»</a:t>
            </a:r>
          </a:p>
        </p:txBody>
      </p:sp>
      <p:pic>
        <p:nvPicPr>
          <p:cNvPr id="34" name="Рисунок 3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3176" y="3525030"/>
            <a:ext cx="826715" cy="1526892"/>
          </a:xfrm>
          <a:prstGeom prst="rect">
            <a:avLst/>
          </a:prstGeom>
        </p:spPr>
      </p:pic>
      <p:pic>
        <p:nvPicPr>
          <p:cNvPr id="35" name="Рисунок 3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8805" y="2612197"/>
            <a:ext cx="1601754" cy="1053101"/>
          </a:xfrm>
          <a:prstGeom prst="rect">
            <a:avLst/>
          </a:prstGeom>
        </p:spPr>
      </p:pic>
      <p:pic>
        <p:nvPicPr>
          <p:cNvPr id="36" name="Рисунок 3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1393" y="3810273"/>
            <a:ext cx="1571925" cy="1039416"/>
          </a:xfrm>
          <a:prstGeom prst="rect">
            <a:avLst/>
          </a:prstGeom>
        </p:spPr>
      </p:pic>
      <p:pic>
        <p:nvPicPr>
          <p:cNvPr id="37" name="Рисунок 3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6463" y="3803065"/>
            <a:ext cx="1255165" cy="1255165"/>
          </a:xfrm>
          <a:prstGeom prst="rect">
            <a:avLst/>
          </a:prstGeom>
        </p:spPr>
      </p:pic>
      <p:pic>
        <p:nvPicPr>
          <p:cNvPr id="38" name="Рисунок 3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8473" y="1692851"/>
            <a:ext cx="2969132" cy="1030792"/>
          </a:xfrm>
          <a:prstGeom prst="rect">
            <a:avLst/>
          </a:prstGeom>
        </p:spPr>
      </p:pic>
      <p:pic>
        <p:nvPicPr>
          <p:cNvPr id="39" name="Рисунок 3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92869" flipH="1">
            <a:off x="5418497" y="2163832"/>
            <a:ext cx="892702" cy="1507674"/>
          </a:xfrm>
          <a:prstGeom prst="rect">
            <a:avLst/>
          </a:prstGeom>
        </p:spPr>
      </p:pic>
      <p:pic>
        <p:nvPicPr>
          <p:cNvPr id="40" name="Рисунок 3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3912" y="1411170"/>
            <a:ext cx="3073294" cy="456092"/>
          </a:xfrm>
          <a:prstGeom prst="rect">
            <a:avLst/>
          </a:prstGeom>
        </p:spPr>
      </p:pic>
      <p:sp>
        <p:nvSpPr>
          <p:cNvPr id="31" name="Овал 30">
            <a:hlinkClick r:id="rId15" action="ppaction://hlinksldjump"/>
          </p:cNvPr>
          <p:cNvSpPr/>
          <p:nvPr/>
        </p:nvSpPr>
        <p:spPr>
          <a:xfrm>
            <a:off x="7937418" y="6078225"/>
            <a:ext cx="576000" cy="540000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4076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да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да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да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да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да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да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да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6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81" restart="whenNotActive" fill="hold" evtFilter="cancelBubble" nodeType="interactiveSeq">
                <p:stCondLst>
                  <p:cond evt="onClick" delay="0">
                    <p:tgtEl>
                      <p:spTgt spid="10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2" fill="hold">
                      <p:stCondLst>
                        <p:cond delay="0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5" dur="1000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8"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0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4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99" restart="whenNotActive" fill="hold" evtFilter="cancelBubble" nodeType="interactiveSeq">
                <p:stCondLst>
                  <p:cond evt="onClick" delay="0">
                    <p:tgtEl>
                      <p:spTgt spid="10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0" fill="hold">
                      <p:stCondLst>
                        <p:cond delay="0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3" dur="10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6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4404</TotalTime>
  <Words>121</Words>
  <Application>Microsoft Office PowerPoint</Application>
  <PresentationFormat>Экран (4:3)</PresentationFormat>
  <Paragraphs>27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Arial Black</vt:lpstr>
      <vt:lpstr>Calibri</vt:lpstr>
      <vt:lpstr>Times New Roman</vt:lpstr>
      <vt:lpstr>Тема Office</vt:lpstr>
      <vt:lpstr>  Интерактивная  игра «Потуши пожар» </vt:lpstr>
      <vt:lpstr>«Потуши пожар»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User</cp:lastModifiedBy>
  <cp:revision>378</cp:revision>
  <dcterms:created xsi:type="dcterms:W3CDTF">2013-11-05T15:46:31Z</dcterms:created>
  <dcterms:modified xsi:type="dcterms:W3CDTF">2026-01-13T05:45:08Z</dcterms:modified>
</cp:coreProperties>
</file>